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57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28" r:id="rId43"/>
    <p:sldId id="323" r:id="rId44"/>
    <p:sldId id="322" r:id="rId45"/>
    <p:sldId id="329" r:id="rId46"/>
    <p:sldId id="330" r:id="rId47"/>
    <p:sldId id="327" r:id="rId48"/>
    <p:sldId id="324" r:id="rId49"/>
    <p:sldId id="325" r:id="rId50"/>
    <p:sldId id="326" r:id="rId51"/>
    <p:sldId id="332" r:id="rId52"/>
    <p:sldId id="333" r:id="rId53"/>
    <p:sldId id="334" r:id="rId54"/>
    <p:sldId id="335" r:id="rId55"/>
    <p:sldId id="33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464"/>
  </p:normalViewPr>
  <p:slideViewPr>
    <p:cSldViewPr snapToGrid="0" snapToObjects="1">
      <p:cViewPr varScale="1">
        <p:scale>
          <a:sx n="86" d="100"/>
          <a:sy n="86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20/01/2019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 e operações CRUD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5424"/>
              </p:ext>
            </p:extLst>
          </p:nvPr>
        </p:nvGraphicFramePr>
        <p:xfrm>
          <a:off x="2048071" y="3711910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servidor não guarda estado,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438072"/>
              </p:ext>
            </p:extLst>
          </p:nvPr>
        </p:nvGraphicFramePr>
        <p:xfrm>
          <a:off x="224853" y="3210009"/>
          <a:ext cx="117822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 ou</a:t>
                      </a:r>
                      <a:br>
                        <a:rPr lang="pt-BR" sz="2400" dirty="0"/>
                      </a:b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/>
              <a:t>77.021-090</a:t>
            </a:r>
          </a:p>
          <a:p>
            <a:pPr algn="ctr"/>
            <a:r>
              <a:rPr lang="en-US" sz="2400" dirty="0" err="1"/>
              <a:t>ou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/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Digo possivelmente, pois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REST significa “descanso”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12943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12104</TotalTime>
  <Words>3664</Words>
  <Application>Microsoft Macintosh PowerPoint</Application>
  <PresentationFormat>Widescreen</PresentationFormat>
  <Paragraphs>394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710</cp:revision>
  <cp:lastPrinted>2018-10-31T18:58:06Z</cp:lastPrinted>
  <dcterms:created xsi:type="dcterms:W3CDTF">2018-10-29T17:43:05Z</dcterms:created>
  <dcterms:modified xsi:type="dcterms:W3CDTF">2019-01-21T02:43:44Z</dcterms:modified>
</cp:coreProperties>
</file>